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114800" cy="4572000"/>
  <p:notesSz cx="6858000" cy="9144000"/>
  <p:defaultTextStyle>
    <a:defPPr>
      <a:defRPr lang="en-US"/>
    </a:defPPr>
    <a:lvl1pPr marL="0" algn="l" defTabSz="49633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248168" algn="l" defTabSz="49633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496336" algn="l" defTabSz="49633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744504" algn="l" defTabSz="49633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992673" algn="l" defTabSz="49633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240841" algn="l" defTabSz="49633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1489009" algn="l" defTabSz="49633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1737177" algn="l" defTabSz="49633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1985345" algn="l" defTabSz="49633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413" y="-54"/>
      </p:cViewPr>
      <p:guideLst>
        <p:guide orient="horz" pos="1440"/>
        <p:guide pos="12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610" y="1420284"/>
            <a:ext cx="3497580" cy="9800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7220" y="2590800"/>
            <a:ext cx="288036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48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96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445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926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408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890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37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853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473B1-2AE5-4DBB-827E-56A6E90B788E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0A36-A782-4804-B921-D3A312451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473B1-2AE5-4DBB-827E-56A6E90B788E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0A36-A782-4804-B921-D3A312451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42311" y="121709"/>
            <a:ext cx="416480" cy="260138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2869" y="121709"/>
            <a:ext cx="1180862" cy="260138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473B1-2AE5-4DBB-827E-56A6E90B788E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0A36-A782-4804-B921-D3A312451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473B1-2AE5-4DBB-827E-56A6E90B788E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0A36-A782-4804-B921-D3A312451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041" y="2937934"/>
            <a:ext cx="3497580" cy="908050"/>
          </a:xfrm>
        </p:spPr>
        <p:txBody>
          <a:bodyPr anchor="t"/>
          <a:lstStyle>
            <a:lvl1pPr algn="l">
              <a:defRPr sz="2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041" y="1937809"/>
            <a:ext cx="3497580" cy="1000125"/>
          </a:xfrm>
        </p:spPr>
        <p:txBody>
          <a:bodyPr anchor="b"/>
          <a:lstStyle>
            <a:lvl1pPr marL="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1pPr>
            <a:lvl2pPr marL="248168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2pPr>
            <a:lvl3pPr marL="496336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44504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992673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240841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48900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737177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1985345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473B1-2AE5-4DBB-827E-56A6E90B788E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0A36-A782-4804-B921-D3A312451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869" y="711200"/>
            <a:ext cx="798671" cy="2011892"/>
          </a:xfrm>
        </p:spPr>
        <p:txBody>
          <a:bodyPr/>
          <a:lstStyle>
            <a:lvl1pPr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0120" y="711200"/>
            <a:ext cx="798671" cy="2011892"/>
          </a:xfrm>
        </p:spPr>
        <p:txBody>
          <a:bodyPr/>
          <a:lstStyle>
            <a:lvl1pPr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473B1-2AE5-4DBB-827E-56A6E90B788E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0A36-A782-4804-B921-D3A312451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" y="183092"/>
            <a:ext cx="3703320" cy="762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" y="1023409"/>
            <a:ext cx="1818085" cy="426508"/>
          </a:xfrm>
        </p:spPr>
        <p:txBody>
          <a:bodyPr anchor="b"/>
          <a:lstStyle>
            <a:lvl1pPr marL="0" indent="0">
              <a:buNone/>
              <a:defRPr sz="1300" b="1"/>
            </a:lvl1pPr>
            <a:lvl2pPr marL="248168" indent="0">
              <a:buNone/>
              <a:defRPr sz="1100" b="1"/>
            </a:lvl2pPr>
            <a:lvl3pPr marL="496336" indent="0">
              <a:buNone/>
              <a:defRPr sz="1000" b="1"/>
            </a:lvl3pPr>
            <a:lvl4pPr marL="744504" indent="0">
              <a:buNone/>
              <a:defRPr sz="900" b="1"/>
            </a:lvl4pPr>
            <a:lvl5pPr marL="992673" indent="0">
              <a:buNone/>
              <a:defRPr sz="900" b="1"/>
            </a:lvl5pPr>
            <a:lvl6pPr marL="1240841" indent="0">
              <a:buNone/>
              <a:defRPr sz="900" b="1"/>
            </a:lvl6pPr>
            <a:lvl7pPr marL="1489009" indent="0">
              <a:buNone/>
              <a:defRPr sz="900" b="1"/>
            </a:lvl7pPr>
            <a:lvl8pPr marL="1737177" indent="0">
              <a:buNone/>
              <a:defRPr sz="900" b="1"/>
            </a:lvl8pPr>
            <a:lvl9pPr marL="1985345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" y="1449917"/>
            <a:ext cx="1818085" cy="2634192"/>
          </a:xfrm>
        </p:spPr>
        <p:txBody>
          <a:bodyPr/>
          <a:lstStyle>
            <a:lvl1pPr>
              <a:defRPr sz="13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90261" y="1023409"/>
            <a:ext cx="1818799" cy="426508"/>
          </a:xfrm>
        </p:spPr>
        <p:txBody>
          <a:bodyPr anchor="b"/>
          <a:lstStyle>
            <a:lvl1pPr marL="0" indent="0">
              <a:buNone/>
              <a:defRPr sz="1300" b="1"/>
            </a:lvl1pPr>
            <a:lvl2pPr marL="248168" indent="0">
              <a:buNone/>
              <a:defRPr sz="1100" b="1"/>
            </a:lvl2pPr>
            <a:lvl3pPr marL="496336" indent="0">
              <a:buNone/>
              <a:defRPr sz="1000" b="1"/>
            </a:lvl3pPr>
            <a:lvl4pPr marL="744504" indent="0">
              <a:buNone/>
              <a:defRPr sz="900" b="1"/>
            </a:lvl4pPr>
            <a:lvl5pPr marL="992673" indent="0">
              <a:buNone/>
              <a:defRPr sz="900" b="1"/>
            </a:lvl5pPr>
            <a:lvl6pPr marL="1240841" indent="0">
              <a:buNone/>
              <a:defRPr sz="900" b="1"/>
            </a:lvl6pPr>
            <a:lvl7pPr marL="1489009" indent="0">
              <a:buNone/>
              <a:defRPr sz="900" b="1"/>
            </a:lvl7pPr>
            <a:lvl8pPr marL="1737177" indent="0">
              <a:buNone/>
              <a:defRPr sz="900" b="1"/>
            </a:lvl8pPr>
            <a:lvl9pPr marL="1985345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90261" y="1449917"/>
            <a:ext cx="1818799" cy="2634192"/>
          </a:xfrm>
        </p:spPr>
        <p:txBody>
          <a:bodyPr/>
          <a:lstStyle>
            <a:lvl1pPr>
              <a:defRPr sz="13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473B1-2AE5-4DBB-827E-56A6E90B788E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0A36-A782-4804-B921-D3A312451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473B1-2AE5-4DBB-827E-56A6E90B788E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0A36-A782-4804-B921-D3A312451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473B1-2AE5-4DBB-827E-56A6E90B788E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0A36-A782-4804-B921-D3A312451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" y="182033"/>
            <a:ext cx="1353741" cy="774700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772" y="182034"/>
            <a:ext cx="2300288" cy="3902075"/>
          </a:xfrm>
        </p:spPr>
        <p:txBody>
          <a:bodyPr/>
          <a:lstStyle>
            <a:lvl1pPr>
              <a:defRPr sz="1700"/>
            </a:lvl1pPr>
            <a:lvl2pPr>
              <a:defRPr sz="15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" y="956734"/>
            <a:ext cx="1353741" cy="3127375"/>
          </a:xfrm>
        </p:spPr>
        <p:txBody>
          <a:bodyPr/>
          <a:lstStyle>
            <a:lvl1pPr marL="0" indent="0">
              <a:buNone/>
              <a:defRPr sz="800"/>
            </a:lvl1pPr>
            <a:lvl2pPr marL="248168" indent="0">
              <a:buNone/>
              <a:defRPr sz="700"/>
            </a:lvl2pPr>
            <a:lvl3pPr marL="496336" indent="0">
              <a:buNone/>
              <a:defRPr sz="500"/>
            </a:lvl3pPr>
            <a:lvl4pPr marL="744504" indent="0">
              <a:buNone/>
              <a:defRPr sz="500"/>
            </a:lvl4pPr>
            <a:lvl5pPr marL="992673" indent="0">
              <a:buNone/>
              <a:defRPr sz="500"/>
            </a:lvl5pPr>
            <a:lvl6pPr marL="1240841" indent="0">
              <a:buNone/>
              <a:defRPr sz="500"/>
            </a:lvl6pPr>
            <a:lvl7pPr marL="1489009" indent="0">
              <a:buNone/>
              <a:defRPr sz="500"/>
            </a:lvl7pPr>
            <a:lvl8pPr marL="1737177" indent="0">
              <a:buNone/>
              <a:defRPr sz="500"/>
            </a:lvl8pPr>
            <a:lvl9pPr marL="1985345" indent="0">
              <a:buNone/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473B1-2AE5-4DBB-827E-56A6E90B788E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0A36-A782-4804-B921-D3A312451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530" y="3200400"/>
            <a:ext cx="2468880" cy="377825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06530" y="408517"/>
            <a:ext cx="2468880" cy="2743200"/>
          </a:xfrm>
        </p:spPr>
        <p:txBody>
          <a:bodyPr/>
          <a:lstStyle>
            <a:lvl1pPr marL="0" indent="0">
              <a:buNone/>
              <a:defRPr sz="1700"/>
            </a:lvl1pPr>
            <a:lvl2pPr marL="248168" indent="0">
              <a:buNone/>
              <a:defRPr sz="1500"/>
            </a:lvl2pPr>
            <a:lvl3pPr marL="496336" indent="0">
              <a:buNone/>
              <a:defRPr sz="1300"/>
            </a:lvl3pPr>
            <a:lvl4pPr marL="744504" indent="0">
              <a:buNone/>
              <a:defRPr sz="1100"/>
            </a:lvl4pPr>
            <a:lvl5pPr marL="992673" indent="0">
              <a:buNone/>
              <a:defRPr sz="1100"/>
            </a:lvl5pPr>
            <a:lvl6pPr marL="1240841" indent="0">
              <a:buNone/>
              <a:defRPr sz="1100"/>
            </a:lvl6pPr>
            <a:lvl7pPr marL="1489009" indent="0">
              <a:buNone/>
              <a:defRPr sz="1100"/>
            </a:lvl7pPr>
            <a:lvl8pPr marL="1737177" indent="0">
              <a:buNone/>
              <a:defRPr sz="1100"/>
            </a:lvl8pPr>
            <a:lvl9pPr marL="1985345" indent="0">
              <a:buNone/>
              <a:defRPr sz="1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530" y="3578225"/>
            <a:ext cx="2468880" cy="536575"/>
          </a:xfrm>
        </p:spPr>
        <p:txBody>
          <a:bodyPr/>
          <a:lstStyle>
            <a:lvl1pPr marL="0" indent="0">
              <a:buNone/>
              <a:defRPr sz="800"/>
            </a:lvl1pPr>
            <a:lvl2pPr marL="248168" indent="0">
              <a:buNone/>
              <a:defRPr sz="700"/>
            </a:lvl2pPr>
            <a:lvl3pPr marL="496336" indent="0">
              <a:buNone/>
              <a:defRPr sz="500"/>
            </a:lvl3pPr>
            <a:lvl4pPr marL="744504" indent="0">
              <a:buNone/>
              <a:defRPr sz="500"/>
            </a:lvl4pPr>
            <a:lvl5pPr marL="992673" indent="0">
              <a:buNone/>
              <a:defRPr sz="500"/>
            </a:lvl5pPr>
            <a:lvl6pPr marL="1240841" indent="0">
              <a:buNone/>
              <a:defRPr sz="500"/>
            </a:lvl6pPr>
            <a:lvl7pPr marL="1489009" indent="0">
              <a:buNone/>
              <a:defRPr sz="500"/>
            </a:lvl7pPr>
            <a:lvl8pPr marL="1737177" indent="0">
              <a:buNone/>
              <a:defRPr sz="500"/>
            </a:lvl8pPr>
            <a:lvl9pPr marL="1985345" indent="0">
              <a:buNone/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473B1-2AE5-4DBB-827E-56A6E90B788E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0A36-A782-4804-B921-D3A312451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5740" y="183092"/>
            <a:ext cx="3703320" cy="762000"/>
          </a:xfrm>
          <a:prstGeom prst="rect">
            <a:avLst/>
          </a:prstGeom>
        </p:spPr>
        <p:txBody>
          <a:bodyPr vert="horz" lIns="49634" tIns="24817" rIns="49634" bIns="2481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" y="1066800"/>
            <a:ext cx="3703320" cy="3017309"/>
          </a:xfrm>
          <a:prstGeom prst="rect">
            <a:avLst/>
          </a:prstGeom>
        </p:spPr>
        <p:txBody>
          <a:bodyPr vert="horz" lIns="49634" tIns="24817" rIns="49634" bIns="2481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5740" y="4237567"/>
            <a:ext cx="960120" cy="243417"/>
          </a:xfrm>
          <a:prstGeom prst="rect">
            <a:avLst/>
          </a:prstGeom>
        </p:spPr>
        <p:txBody>
          <a:bodyPr vert="horz" lIns="49634" tIns="24817" rIns="49634" bIns="24817" rtlCol="0" anchor="ctr"/>
          <a:lstStyle>
            <a:lvl1pPr algn="l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473B1-2AE5-4DBB-827E-56A6E90B788E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05890" y="4237567"/>
            <a:ext cx="1303020" cy="243417"/>
          </a:xfrm>
          <a:prstGeom prst="rect">
            <a:avLst/>
          </a:prstGeom>
        </p:spPr>
        <p:txBody>
          <a:bodyPr vert="horz" lIns="49634" tIns="24817" rIns="49634" bIns="24817" rtlCol="0" anchor="ctr"/>
          <a:lstStyle>
            <a:lvl1pPr algn="ct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48940" y="4237567"/>
            <a:ext cx="960120" cy="243417"/>
          </a:xfrm>
          <a:prstGeom prst="rect">
            <a:avLst/>
          </a:prstGeom>
        </p:spPr>
        <p:txBody>
          <a:bodyPr vert="horz" lIns="49634" tIns="24817" rIns="49634" bIns="24817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A0A36-A782-4804-B921-D3A3124518E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96336" rtl="0" eaLnBrk="1" latinLnBrk="0" hangingPunct="1"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126" indent="-186126" algn="l" defTabSz="496336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03273" indent="-155105" algn="l" defTabSz="496336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620420" indent="-124084" algn="l" defTabSz="496336" rtl="0" eaLnBrk="1" latinLnBrk="0" hangingPunct="1">
        <a:spcBef>
          <a:spcPct val="20000"/>
        </a:spcBef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868589" indent="-124084" algn="l" defTabSz="496336" rtl="0" eaLnBrk="1" latinLnBrk="0" hangingPunct="1">
        <a:spcBef>
          <a:spcPct val="20000"/>
        </a:spcBef>
        <a:buFont typeface="Arial" pitchFamily="34" charset="0"/>
        <a:buChar char="–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116757" indent="-124084" algn="l" defTabSz="496336" rtl="0" eaLnBrk="1" latinLnBrk="0" hangingPunct="1">
        <a:spcBef>
          <a:spcPct val="20000"/>
        </a:spcBef>
        <a:buFont typeface="Arial" pitchFamily="34" charset="0"/>
        <a:buChar char="»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364925" indent="-124084" algn="l" defTabSz="496336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1613093" indent="-124084" algn="l" defTabSz="496336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1861261" indent="-124084" algn="l" defTabSz="496336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2109429" indent="-124084" algn="l" defTabSz="496336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96336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48168" algn="l" defTabSz="496336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496336" algn="l" defTabSz="496336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44504" algn="l" defTabSz="496336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992673" algn="l" defTabSz="496336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40841" algn="l" defTabSz="496336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489009" algn="l" defTabSz="496336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177" algn="l" defTabSz="496336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1985345" algn="l" defTabSz="496336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1" y="196960"/>
            <a:ext cx="3505200" cy="4176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kdfan</dc:creator>
  <cp:lastModifiedBy>kdfan</cp:lastModifiedBy>
  <cp:revision>6</cp:revision>
  <dcterms:created xsi:type="dcterms:W3CDTF">2022-06-13T18:06:57Z</dcterms:created>
  <dcterms:modified xsi:type="dcterms:W3CDTF">2022-06-13T19:00:41Z</dcterms:modified>
</cp:coreProperties>
</file>